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74" r:id="rId3"/>
    <p:sldId id="272" r:id="rId4"/>
    <p:sldId id="273" r:id="rId5"/>
    <p:sldId id="257" r:id="rId6"/>
    <p:sldId id="256" r:id="rId7"/>
    <p:sldId id="258" r:id="rId8"/>
    <p:sldId id="259" r:id="rId9"/>
    <p:sldId id="260" r:id="rId10"/>
    <p:sldId id="261" r:id="rId11"/>
    <p:sldId id="262" r:id="rId12"/>
    <p:sldId id="264" r:id="rId13"/>
    <p:sldId id="263" r:id="rId14"/>
    <p:sldId id="265" r:id="rId15"/>
    <p:sldId id="266" r:id="rId16"/>
    <p:sldId id="267" r:id="rId17"/>
    <p:sldId id="268" r:id="rId18"/>
    <p:sldId id="269" r:id="rId19"/>
    <p:sldId id="270" r:id="rId20"/>
    <p:sldId id="281" r:id="rId21"/>
    <p:sldId id="282" r:id="rId22"/>
    <p:sldId id="283" r:id="rId23"/>
    <p:sldId id="284" r:id="rId24"/>
    <p:sldId id="275" r:id="rId25"/>
    <p:sldId id="277" r:id="rId26"/>
    <p:sldId id="276" r:id="rId27"/>
    <p:sldId id="280" r:id="rId28"/>
    <p:sldId id="278" r:id="rId29"/>
    <p:sldId id="279" r:id="rId30"/>
    <p:sldId id="285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E918-086B-47C9-A424-696F6F25D895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0ED5-DC11-4788-B19B-D92D0E7DE7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361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E918-086B-47C9-A424-696F6F25D895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0ED5-DC11-4788-B19B-D92D0E7DE7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845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E918-086B-47C9-A424-696F6F25D895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0ED5-DC11-4788-B19B-D92D0E7DE7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612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E918-086B-47C9-A424-696F6F25D895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0ED5-DC11-4788-B19B-D92D0E7DE7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E918-086B-47C9-A424-696F6F25D895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0ED5-DC11-4788-B19B-D92D0E7DE7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133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E918-086B-47C9-A424-696F6F25D895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0ED5-DC11-4788-B19B-D92D0E7DE7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948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E918-086B-47C9-A424-696F6F25D895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0ED5-DC11-4788-B19B-D92D0E7DE7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986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E918-086B-47C9-A424-696F6F25D895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0ED5-DC11-4788-B19B-D92D0E7DE7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315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E918-086B-47C9-A424-696F6F25D895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0ED5-DC11-4788-B19B-D92D0E7DE7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652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E918-086B-47C9-A424-696F6F25D895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0ED5-DC11-4788-B19B-D92D0E7DE7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044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E918-086B-47C9-A424-696F6F25D895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0ED5-DC11-4788-B19B-D92D0E7DE7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829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FE918-086B-47C9-A424-696F6F25D895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0ED5-DC11-4788-B19B-D92D0E7DE7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127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5472" y="214290"/>
            <a:ext cx="8215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ГБПОУ  МО «Люберецкий техникум имени героя Советского Союза,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лётчика –космонавта Гагарина Ю.А.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30568" y="2338652"/>
            <a:ext cx="45445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Родительское собрание</a:t>
            </a:r>
          </a:p>
          <a:p>
            <a:pPr algn="r"/>
            <a:r>
              <a:rPr lang="ru-RU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Тема: «</a:t>
            </a:r>
            <a:r>
              <a:rPr lang="ru-RU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Дрескод</a:t>
            </a:r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одежде студента»  </a:t>
            </a:r>
          </a:p>
          <a:p>
            <a:pPr algn="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Преподаватель спецдисциплин  </a:t>
            </a:r>
          </a:p>
          <a:p>
            <a:pPr algn="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Барсукова Т.Н.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60F85F-D94F-1A56-39ED-C17EB33FA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50" y="1220473"/>
            <a:ext cx="5519315" cy="42676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5638800" y="1690688"/>
            <a:ext cx="5715000" cy="117720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6810" t="-703" r="4547" b="14322"/>
          <a:stretch/>
        </p:blipFill>
        <p:spPr>
          <a:xfrm>
            <a:off x="290946" y="152400"/>
            <a:ext cx="1161729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59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055" y="0"/>
            <a:ext cx="11249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11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928" y="207818"/>
            <a:ext cx="11166764" cy="654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21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491" y="392835"/>
            <a:ext cx="10134600" cy="937201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Рабочее место пекаря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4169" y="1482868"/>
            <a:ext cx="10269631" cy="519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89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инвентарь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40" y="1568233"/>
            <a:ext cx="4351338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50182" y="2729345"/>
            <a:ext cx="19657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 бокс </a:t>
            </a:r>
          </a:p>
        </p:txBody>
      </p:sp>
    </p:spTree>
    <p:extLst>
      <p:ext uri="{BB962C8B-B14F-4D97-AF65-F5344CB8AC3E}">
        <p14:creationId xmlns:p14="http://schemas.microsoft.com/office/powerpoint/2010/main" val="2925609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054" y="101887"/>
            <a:ext cx="11014363" cy="656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28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60002"/>
            <a:ext cx="10515600" cy="595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95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619" y="365125"/>
            <a:ext cx="10841181" cy="617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2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61" y="464126"/>
            <a:ext cx="3105150" cy="304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181" t="42057" r="10483" b="5845"/>
          <a:stretch/>
        </p:blipFill>
        <p:spPr>
          <a:xfrm>
            <a:off x="539461" y="4128654"/>
            <a:ext cx="3782290" cy="12330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454" y="464126"/>
            <a:ext cx="2878712" cy="20976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3349335"/>
            <a:ext cx="3201504" cy="201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07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22105" cy="39896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619" y="2452256"/>
            <a:ext cx="6247446" cy="44057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51418" y="415637"/>
            <a:ext cx="4665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студенты приносят из дома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9818" y="4285796"/>
            <a:ext cx="3181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Готовую выпечку несут домой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223" y="4951280"/>
            <a:ext cx="1867657" cy="186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88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91" y="206121"/>
            <a:ext cx="10723418" cy="665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48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8545"/>
            <a:ext cx="11319164" cy="659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15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277092"/>
            <a:ext cx="10196945" cy="61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15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4" y="342900"/>
            <a:ext cx="10986655" cy="610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88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" y="460663"/>
            <a:ext cx="11166764" cy="61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41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66" y="222226"/>
            <a:ext cx="11296867" cy="64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49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74" y="296142"/>
            <a:ext cx="11152908" cy="656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14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0"/>
            <a:ext cx="11360726" cy="673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00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926" y="445483"/>
            <a:ext cx="10335491" cy="613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11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7637"/>
            <a:ext cx="990600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37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929" y="746266"/>
            <a:ext cx="10293926" cy="580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76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263237"/>
            <a:ext cx="4568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на физкультуру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093" y="1330037"/>
            <a:ext cx="6661834" cy="521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31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35" y="494161"/>
            <a:ext cx="11236037" cy="590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42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88182" y="789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4" y="169719"/>
            <a:ext cx="10778836" cy="656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05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5054" y="1243819"/>
            <a:ext cx="7827818" cy="5517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0792" y="0"/>
            <a:ext cx="104441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музея в  «Люберецком техникуме имени Героя Советского Союза,</a:t>
            </a:r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лётчика-космонавта Ю.А. Гагарина».</a:t>
            </a:r>
          </a:p>
        </p:txBody>
      </p:sp>
    </p:spTree>
    <p:extLst>
      <p:ext uri="{BB962C8B-B14F-4D97-AF65-F5344CB8AC3E}">
        <p14:creationId xmlns:p14="http://schemas.microsoft.com/office/powerpoint/2010/main" val="2570027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342" y="460014"/>
            <a:ext cx="3086371" cy="58881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27" y="676057"/>
            <a:ext cx="6345380" cy="567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02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321" y="187036"/>
            <a:ext cx="5596434" cy="6463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764" y="187036"/>
            <a:ext cx="4847359" cy="646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5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0382" y="315479"/>
            <a:ext cx="10515600" cy="4351338"/>
          </a:xfrm>
        </p:spPr>
        <p:txBody>
          <a:bodyPr/>
          <a:lstStyle/>
          <a:p>
            <a:r>
              <a:rPr lang="ru-RU" dirty="0"/>
              <a:t>День здоровья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127" y="744392"/>
            <a:ext cx="4707326" cy="59057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2" y="760417"/>
            <a:ext cx="5728275" cy="588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92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09" y="103231"/>
            <a:ext cx="5530788" cy="57988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582" y="652569"/>
            <a:ext cx="4889748" cy="59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914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75</Words>
  <Application>Microsoft Office PowerPoint</Application>
  <PresentationFormat>Широкоэкранный</PresentationFormat>
  <Paragraphs>16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Рабочее место пекаря </vt:lpstr>
      <vt:lpstr>Личный инвентарь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техникум Люберецкий</cp:lastModifiedBy>
  <cp:revision>13</cp:revision>
  <dcterms:created xsi:type="dcterms:W3CDTF">2023-09-13T17:55:53Z</dcterms:created>
  <dcterms:modified xsi:type="dcterms:W3CDTF">2023-12-25T11:08:03Z</dcterms:modified>
</cp:coreProperties>
</file>